
<file path=[Content_Types].xml><?xml version="1.0" encoding="utf-8"?>
<Types xmlns="http://schemas.openxmlformats.org/package/2006/content-types"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6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1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7.xml"/>
  <Override ContentType="application/vnd.openxmlformats-officedocument.presentationml.slide+xml" PartName="/ppt/slides/slide8.xml"/>
  <Override ContentType="application/vnd.openxmlformats-officedocument.presentationml.slide+xml" PartName="/ppt/slides/slide4.xml"/>
  <Override ContentType="application/vnd.openxmlformats-officedocument.presentationml.slide+xml" PartName="/ppt/slides/slide10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21" Type="http://schemas.openxmlformats.org/officeDocument/2006/relationships/slide" Target="slides/slide16.xml"/><Relationship Id="rId12" Type="http://schemas.openxmlformats.org/officeDocument/2006/relationships/slide" Target="slides/slide7.xml"/><Relationship Id="rId2" Type="http://schemas.openxmlformats.org/officeDocument/2006/relationships/presProps" Target="presProps.xml"/><Relationship Id="rId22" Type="http://schemas.openxmlformats.org/officeDocument/2006/relationships/slide" Target="slides/slide17.xml"/><Relationship Id="rId13" Type="http://schemas.openxmlformats.org/officeDocument/2006/relationships/slide" Target="slides/slide8.xml"/><Relationship Id="rId1" Type="http://schemas.openxmlformats.org/officeDocument/2006/relationships/theme" Target="theme/theme1.xml"/><Relationship Id="rId23" Type="http://schemas.openxmlformats.org/officeDocument/2006/relationships/slide" Target="slides/slide18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3" Type="http://schemas.openxmlformats.org/officeDocument/2006/relationships/tableStyles" Target="tableStyles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/>
          <p:nvPr>
            <p:ph type="ctrTitle"/>
          </p:nvPr>
        </p:nvSpPr>
        <p:spPr>
          <a:xfrm>
            <a:off x="443450" y="3874950"/>
            <a:ext cx="6154500" cy="1583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5800"/>
            </a:lvl1pPr>
            <a:lvl2pPr algn="ctr">
              <a:spcBef>
                <a:spcPts val="0"/>
              </a:spcBef>
              <a:buSzPct val="100000"/>
              <a:defRPr sz="5800"/>
            </a:lvl2pPr>
            <a:lvl3pPr algn="ctr">
              <a:spcBef>
                <a:spcPts val="0"/>
              </a:spcBef>
              <a:buSzPct val="100000"/>
              <a:defRPr sz="5800"/>
            </a:lvl3pPr>
            <a:lvl4pPr algn="ctr">
              <a:spcBef>
                <a:spcPts val="0"/>
              </a:spcBef>
              <a:buSzPct val="100000"/>
              <a:defRPr sz="5800"/>
            </a:lvl4pPr>
            <a:lvl5pPr algn="ctr">
              <a:spcBef>
                <a:spcPts val="0"/>
              </a:spcBef>
              <a:buSzPct val="100000"/>
              <a:defRPr sz="5800"/>
            </a:lvl5pPr>
            <a:lvl6pPr algn="ctr">
              <a:spcBef>
                <a:spcPts val="0"/>
              </a:spcBef>
              <a:buSzPct val="100000"/>
              <a:defRPr sz="5800"/>
            </a:lvl6pPr>
            <a:lvl7pPr algn="ctr">
              <a:spcBef>
                <a:spcPts val="0"/>
              </a:spcBef>
              <a:buSzPct val="100000"/>
              <a:defRPr sz="5800"/>
            </a:lvl7pPr>
            <a:lvl8pPr algn="ctr">
              <a:spcBef>
                <a:spcPts val="0"/>
              </a:spcBef>
              <a:buSzPct val="100000"/>
              <a:defRPr sz="5800"/>
            </a:lvl8pPr>
            <a:lvl9pPr algn="ctr">
              <a:spcBef>
                <a:spcPts val="0"/>
              </a:spcBef>
              <a:buSzPct val="100000"/>
              <a:defRPr sz="5800"/>
            </a:lvl9pPr>
          </a:lstStyle>
          <a:p/>
        </p:txBody>
      </p:sp>
      <p:sp>
        <p:nvSpPr>
          <p:cNvPr id="9" name="Shape 9"/>
          <p:cNvSpPr/>
          <p:nvPr/>
        </p:nvSpPr>
        <p:spPr>
          <a:xfrm>
            <a:off x="581050" y="5857225"/>
            <a:ext cx="6016799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588700" y="5875075"/>
            <a:ext cx="7966499" cy="37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48" name="Shape 48"/>
          <p:cNvSpPr/>
          <p:nvPr/>
        </p:nvSpPr>
        <p:spPr>
          <a:xfrm>
            <a:off x="2584275" y="60222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- Gold">
    <p:bg>
      <p:bgPr>
        <a:solidFill>
          <a:srgbClr val="ED9E4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3" name="Shape 53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2 columns - Gold">
    <p:bg>
      <p:bgPr>
        <a:solidFill>
          <a:srgbClr val="ED9E46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457200" y="2469612"/>
            <a:ext cx="3561000" cy="4098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24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5131069" y="2469500"/>
            <a:ext cx="3600000" cy="4098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24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 - Gold">
    <p:bg>
      <p:bgPr>
        <a:solidFill>
          <a:srgbClr val="ED9E46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97575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3226491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3" type="body"/>
          </p:nvPr>
        </p:nvSpPr>
        <p:spPr>
          <a:xfrm>
            <a:off x="6055407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- Gold">
    <p:bg>
      <p:bgPr>
        <a:solidFill>
          <a:srgbClr val="ED9E46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368224"/>
            <a:ext cx="8229600" cy="764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 algn="ctr">
              <a:spcBef>
                <a:spcPts val="0"/>
              </a:spcBef>
              <a:defRPr/>
            </a:lvl1pPr>
            <a:lvl2pPr rtl="0" algn="ctr">
              <a:spcBef>
                <a:spcPts val="0"/>
              </a:spcBef>
              <a:defRPr/>
            </a:lvl2pPr>
            <a:lvl3pPr rtl="0" algn="ctr">
              <a:spcBef>
                <a:spcPts val="0"/>
              </a:spcBef>
              <a:defRPr/>
            </a:lvl3pPr>
            <a:lvl4pPr rtl="0" algn="ctr">
              <a:spcBef>
                <a:spcPts val="0"/>
              </a:spcBef>
              <a:defRPr/>
            </a:lvl4pPr>
            <a:lvl5pPr rtl="0" algn="ctr">
              <a:spcBef>
                <a:spcPts val="0"/>
              </a:spcBef>
              <a:defRPr/>
            </a:lvl5pPr>
            <a:lvl6pPr rtl="0" algn="ctr">
              <a:spcBef>
                <a:spcPts val="0"/>
              </a:spcBef>
              <a:defRPr/>
            </a:lvl6pPr>
            <a:lvl7pPr rtl="0" algn="ctr">
              <a:spcBef>
                <a:spcPts val="0"/>
              </a:spcBef>
              <a:defRPr/>
            </a:lvl7pPr>
            <a:lvl8pPr rtl="0" algn="ctr">
              <a:spcBef>
                <a:spcPts val="0"/>
              </a:spcBef>
              <a:defRPr/>
            </a:lvl8pPr>
            <a:lvl9pPr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/>
          <p:nvPr/>
        </p:nvSpPr>
        <p:spPr>
          <a:xfrm>
            <a:off x="2584275" y="608747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 - Gold">
    <p:bg>
      <p:bgPr>
        <a:solidFill>
          <a:srgbClr val="ED9E46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" type="body"/>
          </p:nvPr>
        </p:nvSpPr>
        <p:spPr>
          <a:xfrm>
            <a:off x="588700" y="5875075"/>
            <a:ext cx="7966499" cy="37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70" name="Shape 70"/>
          <p:cNvSpPr/>
          <p:nvPr/>
        </p:nvSpPr>
        <p:spPr>
          <a:xfrm>
            <a:off x="2584275" y="60222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- Gold">
    <p:bg>
      <p:bgPr>
        <a:solidFill>
          <a:srgbClr val="ED9E4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 - Teal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ctrTitle"/>
          </p:nvPr>
        </p:nvSpPr>
        <p:spPr>
          <a:xfrm>
            <a:off x="565775" y="2111125"/>
            <a:ext cx="6009299" cy="1546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SzPct val="100000"/>
              <a:defRPr sz="4800"/>
            </a:lvl1pPr>
            <a:lvl2pPr rtl="0" algn="ctr">
              <a:spcBef>
                <a:spcPts val="0"/>
              </a:spcBef>
              <a:buSzPct val="100000"/>
              <a:defRPr sz="4800"/>
            </a:lvl2pPr>
            <a:lvl3pPr rtl="0" algn="ctr">
              <a:spcBef>
                <a:spcPts val="0"/>
              </a:spcBef>
              <a:buSzPct val="100000"/>
              <a:defRPr sz="4800"/>
            </a:lvl3pPr>
            <a:lvl4pPr rtl="0" algn="ctr">
              <a:spcBef>
                <a:spcPts val="0"/>
              </a:spcBef>
              <a:buSzPct val="100000"/>
              <a:defRPr sz="4800"/>
            </a:lvl4pPr>
            <a:lvl5pPr rtl="0" algn="ctr">
              <a:spcBef>
                <a:spcPts val="0"/>
              </a:spcBef>
              <a:buSzPct val="100000"/>
              <a:defRPr sz="4800"/>
            </a:lvl5pPr>
            <a:lvl6pPr rtl="0" algn="ctr">
              <a:spcBef>
                <a:spcPts val="0"/>
              </a:spcBef>
              <a:buSzPct val="100000"/>
              <a:defRPr sz="4800"/>
            </a:lvl6pPr>
            <a:lvl7pPr rtl="0" algn="ctr">
              <a:spcBef>
                <a:spcPts val="0"/>
              </a:spcBef>
              <a:buSzPct val="100000"/>
              <a:defRPr sz="4800"/>
            </a:lvl7pPr>
            <a:lvl8pPr rtl="0" algn="ctr">
              <a:spcBef>
                <a:spcPts val="0"/>
              </a:spcBef>
              <a:buSzPct val="100000"/>
              <a:defRPr sz="4800"/>
            </a:lvl8pPr>
            <a:lvl9pPr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81675" y="4658725"/>
            <a:ext cx="6093599" cy="1092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" name="Shape 13"/>
          <p:cNvSpPr/>
          <p:nvPr/>
        </p:nvSpPr>
        <p:spPr>
          <a:xfrm>
            <a:off x="581050" y="4074025"/>
            <a:ext cx="6016799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 - Gold">
    <p:bg>
      <p:bgPr>
        <a:solidFill>
          <a:srgbClr val="ED9E46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ctrTitle"/>
          </p:nvPr>
        </p:nvSpPr>
        <p:spPr>
          <a:xfrm>
            <a:off x="565775" y="2111125"/>
            <a:ext cx="6009299" cy="1546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SzPct val="100000"/>
              <a:defRPr sz="4800"/>
            </a:lvl1pPr>
            <a:lvl2pPr rtl="0" algn="ctr">
              <a:spcBef>
                <a:spcPts val="0"/>
              </a:spcBef>
              <a:buSzPct val="100000"/>
              <a:defRPr sz="4800"/>
            </a:lvl2pPr>
            <a:lvl3pPr rtl="0" algn="ctr">
              <a:spcBef>
                <a:spcPts val="0"/>
              </a:spcBef>
              <a:buSzPct val="100000"/>
              <a:defRPr sz="4800"/>
            </a:lvl3pPr>
            <a:lvl4pPr rtl="0" algn="ctr">
              <a:spcBef>
                <a:spcPts val="0"/>
              </a:spcBef>
              <a:buSzPct val="100000"/>
              <a:defRPr sz="4800"/>
            </a:lvl4pPr>
            <a:lvl5pPr rtl="0" algn="ctr">
              <a:spcBef>
                <a:spcPts val="0"/>
              </a:spcBef>
              <a:buSzPct val="100000"/>
              <a:defRPr sz="4800"/>
            </a:lvl5pPr>
            <a:lvl6pPr rtl="0" algn="ctr">
              <a:spcBef>
                <a:spcPts val="0"/>
              </a:spcBef>
              <a:buSzPct val="100000"/>
              <a:defRPr sz="4800"/>
            </a:lvl6pPr>
            <a:lvl7pPr rtl="0" algn="ctr">
              <a:spcBef>
                <a:spcPts val="0"/>
              </a:spcBef>
              <a:buSzPct val="100000"/>
              <a:defRPr sz="4800"/>
            </a:lvl7pPr>
            <a:lvl8pPr rtl="0" algn="ctr">
              <a:spcBef>
                <a:spcPts val="0"/>
              </a:spcBef>
              <a:buSzPct val="100000"/>
              <a:defRPr sz="4800"/>
            </a:lvl8pPr>
            <a:lvl9pPr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481675" y="4658725"/>
            <a:ext cx="6093599" cy="1092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rtl="0">
              <a:spcBef>
                <a:spcPts val="0"/>
              </a:spcBef>
              <a:buSzPct val="100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" name="Shape 17"/>
          <p:cNvSpPr/>
          <p:nvPr/>
        </p:nvSpPr>
        <p:spPr>
          <a:xfrm>
            <a:off x="581050" y="4074025"/>
            <a:ext cx="6016799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- Teal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idx="1" type="body"/>
          </p:nvPr>
        </p:nvSpPr>
        <p:spPr>
          <a:xfrm>
            <a:off x="1513800" y="2882400"/>
            <a:ext cx="6116400" cy="1093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0"/>
              </a:spcBef>
              <a:defRPr i="1"/>
            </a:lvl1pPr>
            <a:lvl2pPr rtl="0" algn="ctr">
              <a:spcBef>
                <a:spcPts val="0"/>
              </a:spcBef>
              <a:defRPr i="1"/>
            </a:lvl2pPr>
            <a:lvl3pPr rtl="0" algn="ctr">
              <a:spcBef>
                <a:spcPts val="0"/>
              </a:spcBef>
              <a:defRPr i="1"/>
            </a:lvl3pPr>
            <a:lvl4pPr rtl="0" algn="ctr">
              <a:spcBef>
                <a:spcPts val="0"/>
              </a:spcBef>
              <a:defRPr i="1"/>
            </a:lvl4pPr>
            <a:lvl5pPr rtl="0" algn="ctr">
              <a:spcBef>
                <a:spcPts val="0"/>
              </a:spcBef>
              <a:defRPr i="1"/>
            </a:lvl5pPr>
            <a:lvl6pPr rtl="0" algn="ctr">
              <a:spcBef>
                <a:spcPts val="0"/>
              </a:spcBef>
              <a:defRPr i="1"/>
            </a:lvl6pPr>
            <a:lvl7pPr rtl="0" algn="ctr">
              <a:spcBef>
                <a:spcPts val="0"/>
              </a:spcBef>
              <a:defRPr i="1"/>
            </a:lvl7pPr>
            <a:lvl8pPr rtl="0" algn="ctr">
              <a:spcBef>
                <a:spcPts val="0"/>
              </a:spcBef>
              <a:defRPr i="1"/>
            </a:lvl8pPr>
            <a:lvl9pPr algn="ctr">
              <a:spcBef>
                <a:spcPts val="0"/>
              </a:spcBef>
              <a:defRPr i="1"/>
            </a:lvl9pPr>
          </a:lstStyle>
          <a:p/>
        </p:txBody>
      </p:sp>
      <p:sp>
        <p:nvSpPr>
          <p:cNvPr id="20" name="Shape 20"/>
          <p:cNvSpPr txBox="1"/>
          <p:nvPr/>
        </p:nvSpPr>
        <p:spPr>
          <a:xfrm>
            <a:off x="3593400" y="1575225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b="1" lang="en" sz="9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</a:p>
        </p:txBody>
      </p:sp>
      <p:sp>
        <p:nvSpPr>
          <p:cNvPr id="21" name="Shape 21"/>
          <p:cNvSpPr/>
          <p:nvPr/>
        </p:nvSpPr>
        <p:spPr>
          <a:xfrm>
            <a:off x="2584275" y="608747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2584275" y="60222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- Gold">
    <p:bg>
      <p:bgPr>
        <a:solidFill>
          <a:srgbClr val="ED9E46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idx="1" type="body"/>
          </p:nvPr>
        </p:nvSpPr>
        <p:spPr>
          <a:xfrm>
            <a:off x="1513800" y="2882400"/>
            <a:ext cx="6116400" cy="1093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0"/>
              </a:spcBef>
              <a:defRPr i="1"/>
            </a:lvl1pPr>
            <a:lvl2pPr rtl="0" algn="ctr">
              <a:spcBef>
                <a:spcPts val="0"/>
              </a:spcBef>
              <a:defRPr i="1"/>
            </a:lvl2pPr>
            <a:lvl3pPr rtl="0" algn="ctr">
              <a:spcBef>
                <a:spcPts val="0"/>
              </a:spcBef>
              <a:defRPr i="1"/>
            </a:lvl3pPr>
            <a:lvl4pPr rtl="0" algn="ctr">
              <a:spcBef>
                <a:spcPts val="0"/>
              </a:spcBef>
              <a:defRPr i="1"/>
            </a:lvl4pPr>
            <a:lvl5pPr rtl="0" algn="ctr">
              <a:spcBef>
                <a:spcPts val="0"/>
              </a:spcBef>
              <a:defRPr i="1"/>
            </a:lvl5pPr>
            <a:lvl6pPr rtl="0" algn="ctr">
              <a:spcBef>
                <a:spcPts val="0"/>
              </a:spcBef>
              <a:defRPr i="1"/>
            </a:lvl6pPr>
            <a:lvl7pPr rtl="0" algn="ctr">
              <a:spcBef>
                <a:spcPts val="0"/>
              </a:spcBef>
              <a:defRPr i="1"/>
            </a:lvl7pPr>
            <a:lvl8pPr rtl="0" algn="ctr">
              <a:spcBef>
                <a:spcPts val="0"/>
              </a:spcBef>
              <a:defRPr i="1"/>
            </a:lvl8pPr>
            <a:lvl9pPr rtl="0" algn="ctr">
              <a:spcBef>
                <a:spcPts val="0"/>
              </a:spcBef>
              <a:defRPr i="1"/>
            </a:lvl9pPr>
          </a:lstStyle>
          <a:p/>
        </p:txBody>
      </p:sp>
      <p:sp>
        <p:nvSpPr>
          <p:cNvPr id="25" name="Shape 25"/>
          <p:cNvSpPr txBox="1"/>
          <p:nvPr/>
        </p:nvSpPr>
        <p:spPr>
          <a:xfrm>
            <a:off x="3593400" y="1575225"/>
            <a:ext cx="1957200" cy="871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9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</a:p>
        </p:txBody>
      </p:sp>
      <p:sp>
        <p:nvSpPr>
          <p:cNvPr id="26" name="Shape 26"/>
          <p:cNvSpPr/>
          <p:nvPr/>
        </p:nvSpPr>
        <p:spPr>
          <a:xfrm>
            <a:off x="2584275" y="608747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/>
          <p:nvPr/>
        </p:nvSpPr>
        <p:spPr>
          <a:xfrm>
            <a:off x="2584275" y="60222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457200" y="2469612"/>
            <a:ext cx="3561000" cy="4098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buSzPct val="100000"/>
              <a:defRPr sz="2400"/>
            </a:lvl1pPr>
            <a:lvl2pPr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>
              <a:lnSpc>
                <a:spcPct val="115000"/>
              </a:lnSpc>
              <a:spcBef>
                <a:spcPts val="0"/>
              </a:spcBef>
              <a:defRPr/>
            </a:lvl4pPr>
            <a:lvl5pPr>
              <a:lnSpc>
                <a:spcPct val="115000"/>
              </a:lnSpc>
              <a:spcBef>
                <a:spcPts val="0"/>
              </a:spcBef>
              <a:defRPr/>
            </a:lvl5pPr>
            <a:lvl6pPr>
              <a:lnSpc>
                <a:spcPct val="115000"/>
              </a:lnSpc>
              <a:spcBef>
                <a:spcPts val="0"/>
              </a:spcBef>
              <a:defRPr/>
            </a:lvl6pPr>
            <a:lvl7pPr>
              <a:lnSpc>
                <a:spcPct val="115000"/>
              </a:lnSpc>
              <a:spcBef>
                <a:spcPts val="0"/>
              </a:spcBef>
              <a:defRPr/>
            </a:lvl7pPr>
            <a:lvl8pPr>
              <a:lnSpc>
                <a:spcPct val="115000"/>
              </a:lnSpc>
              <a:spcBef>
                <a:spcPts val="0"/>
              </a:spcBef>
              <a:defRPr/>
            </a:lvl8pPr>
            <a:lvl9pPr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2" type="body"/>
          </p:nvPr>
        </p:nvSpPr>
        <p:spPr>
          <a:xfrm>
            <a:off x="5131069" y="2469500"/>
            <a:ext cx="3600000" cy="4098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buSzPct val="100000"/>
              <a:defRPr sz="2400"/>
            </a:lvl1pPr>
            <a:lvl2pPr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>
              <a:lnSpc>
                <a:spcPct val="115000"/>
              </a:lnSpc>
              <a:spcBef>
                <a:spcPts val="0"/>
              </a:spcBef>
              <a:defRPr/>
            </a:lvl4pPr>
            <a:lvl5pPr>
              <a:lnSpc>
                <a:spcPct val="115000"/>
              </a:lnSpc>
              <a:spcBef>
                <a:spcPts val="0"/>
              </a:spcBef>
              <a:defRPr/>
            </a:lvl5pPr>
            <a:lvl6pPr>
              <a:lnSpc>
                <a:spcPct val="115000"/>
              </a:lnSpc>
              <a:spcBef>
                <a:spcPts val="0"/>
              </a:spcBef>
              <a:defRPr/>
            </a:lvl6pPr>
            <a:lvl7pPr>
              <a:lnSpc>
                <a:spcPct val="115000"/>
              </a:lnSpc>
              <a:spcBef>
                <a:spcPts val="0"/>
              </a:spcBef>
              <a:defRPr/>
            </a:lvl7pPr>
            <a:lvl8pPr>
              <a:lnSpc>
                <a:spcPct val="115000"/>
              </a:lnSpc>
              <a:spcBef>
                <a:spcPts val="0"/>
              </a:spcBef>
              <a:defRPr/>
            </a:lvl8pPr>
            <a:lvl9pPr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97575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3226491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3" type="body"/>
          </p:nvPr>
        </p:nvSpPr>
        <p:spPr>
          <a:xfrm>
            <a:off x="6055407" y="2461850"/>
            <a:ext cx="2691000" cy="3784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1pPr>
            <a:lvl2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2pPr>
            <a:lvl3pPr rtl="0">
              <a:lnSpc>
                <a:spcPct val="115000"/>
              </a:lnSpc>
              <a:spcBef>
                <a:spcPts val="0"/>
              </a:spcBef>
              <a:buSzPct val="100000"/>
              <a:defRPr sz="1800"/>
            </a:lvl3pPr>
            <a:lvl4pPr rtl="0">
              <a:lnSpc>
                <a:spcPct val="115000"/>
              </a:lnSpc>
              <a:spcBef>
                <a:spcPts val="0"/>
              </a:spcBef>
              <a:defRPr/>
            </a:lvl4pPr>
            <a:lvl5pPr rtl="0">
              <a:lnSpc>
                <a:spcPct val="115000"/>
              </a:lnSpc>
              <a:spcBef>
                <a:spcPts val="0"/>
              </a:spcBef>
              <a:defRPr/>
            </a:lvl5pPr>
            <a:lvl6pPr rtl="0">
              <a:lnSpc>
                <a:spcPct val="115000"/>
              </a:lnSpc>
              <a:spcBef>
                <a:spcPts val="0"/>
              </a:spcBef>
              <a:defRPr/>
            </a:lvl6pPr>
            <a:lvl7pPr rtl="0">
              <a:lnSpc>
                <a:spcPct val="115000"/>
              </a:lnSpc>
              <a:spcBef>
                <a:spcPts val="0"/>
              </a:spcBef>
              <a:defRPr/>
            </a:lvl7pPr>
            <a:lvl8pPr rtl="0">
              <a:lnSpc>
                <a:spcPct val="115000"/>
              </a:lnSpc>
              <a:spcBef>
                <a:spcPts val="0"/>
              </a:spcBef>
              <a:defRPr/>
            </a:lvl8pPr>
            <a:lvl9pPr rtl="0">
              <a:lnSpc>
                <a:spcPct val="115000"/>
              </a:lnSpc>
              <a:spcBef>
                <a:spcPts val="0"/>
              </a:spcBef>
              <a:defRPr/>
            </a:lvl9pPr>
          </a:lstStyle>
          <a:p/>
        </p:txBody>
      </p:sp>
      <p:sp>
        <p:nvSpPr>
          <p:cNvPr id="42" name="Shape 42"/>
          <p:cNvSpPr/>
          <p:nvPr/>
        </p:nvSpPr>
        <p:spPr>
          <a:xfrm>
            <a:off x="0" y="1490900"/>
            <a:ext cx="412800" cy="344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368224"/>
            <a:ext cx="8229600" cy="764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/>
          <p:nvPr/>
        </p:nvSpPr>
        <p:spPr>
          <a:xfrm>
            <a:off x="2584275" y="6087475"/>
            <a:ext cx="3996000" cy="168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2" Type="http://schemas.openxmlformats.org/officeDocument/2006/relationships/slideLayout" Target="../slideLayouts/slideLayout2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3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1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>
              <a:spcBef>
                <a:spcPts val="0"/>
              </a:spcBef>
              <a:buClr>
                <a:srgbClr val="FFFFFF"/>
              </a:buClr>
              <a:buSzPct val="1000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rgbClr val="FFFFFF"/>
              </a:buClr>
              <a:buSzPct val="100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>
              <a:spcBef>
                <a:spcPts val="480"/>
              </a:spcBef>
              <a:buClr>
                <a:srgbClr val="FFFFFF"/>
              </a:buClr>
              <a:buSzPct val="1000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>
              <a:spcBef>
                <a:spcPts val="480"/>
              </a:spcBef>
              <a:buClr>
                <a:srgbClr val="FFFFFF"/>
              </a:buClr>
              <a:buSzPct val="100000"/>
              <a:buFont typeface="Open Sans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>
              <a:spcBef>
                <a:spcPts val="360"/>
              </a:spcBef>
              <a:buClr>
                <a:srgbClr val="FFFFFF"/>
              </a:buClr>
              <a:buSzPct val="100000"/>
              <a:buFont typeface="Open Sans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7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8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Relationship Id="rId3" Type="http://schemas.openxmlformats.org/officeDocument/2006/relationships/image" Target="../media/image09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06.png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01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ctrTitle"/>
          </p:nvPr>
        </p:nvSpPr>
        <p:spPr>
          <a:xfrm>
            <a:off x="443450" y="3874950"/>
            <a:ext cx="6154500" cy="1583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Wireshark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In the contents of the server response, did the sever explicitly return the contents of the file?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0" y="1726550"/>
            <a:ext cx="4735500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Yes because we can see the contents in the Line-based text data field. </a:t>
            </a: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13496" l="49781" r="0" t="7670"/>
          <a:stretch/>
        </p:blipFill>
        <p:spPr>
          <a:xfrm>
            <a:off x="4044775" y="2355375"/>
            <a:ext cx="5099227" cy="450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/>
          <p:nvPr/>
        </p:nvSpPr>
        <p:spPr>
          <a:xfrm>
            <a:off x="4134875" y="5786875"/>
            <a:ext cx="4325099" cy="951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In the contents of the second HTTP GET request from your browser to the server, what information follows the “IF-MODIFIED-SINCE:” header?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0" y="2537775"/>
            <a:ext cx="3933300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information followed is: Wed, 17 Jun 2015 5:59:01 GMT\r\n which is the date of the last modification of the file from the previous get request</a:t>
            </a: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15055" l="49892" r="0" t="10004"/>
          <a:stretch/>
        </p:blipFill>
        <p:spPr>
          <a:xfrm>
            <a:off x="3933299" y="2583124"/>
            <a:ext cx="5210697" cy="42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/>
          <p:nvPr/>
        </p:nvSpPr>
        <p:spPr>
          <a:xfrm>
            <a:off x="4176019" y="6391777"/>
            <a:ext cx="2379600" cy="88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the HTTP status code and phrase returned from the server in the response to this second HTTP GET?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37975" y="2324125"/>
            <a:ext cx="8020199" cy="2363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status code and phrase returned from the server is HTTP/1.1 304 Not Modified. The server didn’t return the contents of the file since the browser loaded it from its cache. </a:t>
            </a:r>
          </a:p>
        </p:txBody>
      </p:sp>
      <p:pic>
        <p:nvPicPr>
          <p:cNvPr id="164" name="Shape 164"/>
          <p:cNvPicPr preferRelativeResize="0"/>
          <p:nvPr/>
        </p:nvPicPr>
        <p:blipFill rotWithShape="1">
          <a:blip r:embed="rId3">
            <a:alphaModFix/>
          </a:blip>
          <a:srcRect b="78606" l="49852" r="0" t="0"/>
          <a:stretch/>
        </p:blipFill>
        <p:spPr>
          <a:xfrm>
            <a:off x="0" y="4688282"/>
            <a:ext cx="9144000" cy="219429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/>
          <p:nvPr/>
        </p:nvSpPr>
        <p:spPr>
          <a:xfrm>
            <a:off x="5873275" y="6264848"/>
            <a:ext cx="2484899" cy="1403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b="68089" l="49599" r="0" t="0"/>
          <a:stretch/>
        </p:blipFill>
        <p:spPr>
          <a:xfrm>
            <a:off x="0" y="3541638"/>
            <a:ext cx="9144000" cy="325641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How many HTTP GET request messages did your browser send and to where?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0" y="1862575"/>
            <a:ext cx="4633499" cy="499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There were 4 HTTP GET request messages</a:t>
            </a:r>
          </a:p>
        </p:txBody>
      </p:sp>
      <p:sp>
        <p:nvSpPr>
          <p:cNvPr id="173" name="Shape 173"/>
          <p:cNvSpPr/>
          <p:nvPr/>
        </p:nvSpPr>
        <p:spPr>
          <a:xfrm>
            <a:off x="6212075" y="4939750"/>
            <a:ext cx="2838600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212075" y="5224625"/>
            <a:ext cx="2838600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6212075" y="5394725"/>
            <a:ext cx="2838600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6212075" y="5849700"/>
            <a:ext cx="2838600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Can you tell whether your browser downloaded the two images serially, or in parallel?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0" y="1736550"/>
            <a:ext cx="9144000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By checking the TCP ports we can see if our files were downloaded serially or in parallel. In this case the 2 images were transmitted over 2 TCP connections therefore they were downloaded serially.</a:t>
            </a: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b="15376" l="49469" r="0" t="0"/>
          <a:stretch/>
        </p:blipFill>
        <p:spPr>
          <a:xfrm>
            <a:off x="0" y="3366525"/>
            <a:ext cx="4620499" cy="43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 rotWithShape="1">
          <a:blip r:embed="rId4">
            <a:alphaModFix/>
          </a:blip>
          <a:srcRect b="15376" l="49942" r="0" t="0"/>
          <a:stretch/>
        </p:blipFill>
        <p:spPr>
          <a:xfrm>
            <a:off x="4620500" y="3366525"/>
            <a:ext cx="4577375" cy="43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255125" y="6130025"/>
            <a:ext cx="1036499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4822675" y="6130025"/>
            <a:ext cx="1036499" cy="1700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457200" y="596826"/>
            <a:ext cx="8229600" cy="14291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http://inst.eecs.berkeley.edu/~ee122/sp06/Homeworks/Ethereal_HTTP_Solution.pdf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What is the server’s response in response to the final HTTP GET message form your browser?</a:t>
            </a:r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When your browser sends the HTTP GET message for the second time, what new field is included in the HTTP GET message?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12050" y="270357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Write down the password in clear text and in base-64, include header where your found the username and password.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0"/>
            <a:ext cx="8229600" cy="1196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Version of HTTP is Your Browser and the Server Running?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0" y="10620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457200" marL="457200">
              <a:spcBef>
                <a:spcPts val="0"/>
              </a:spcBef>
              <a:buNone/>
            </a:pPr>
            <a:r>
              <a:rPr b="1" lang="en" sz="3600">
                <a:latin typeface="Montserrat"/>
                <a:ea typeface="Montserrat"/>
                <a:cs typeface="Montserrat"/>
                <a:sym typeface="Montserrat"/>
              </a:rPr>
              <a:t>HTTP 1.1</a:t>
            </a: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14269" l="49798" r="403" t="9869"/>
          <a:stretch/>
        </p:blipFill>
        <p:spPr>
          <a:xfrm>
            <a:off x="0" y="2955850"/>
            <a:ext cx="4553548" cy="390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 rotWithShape="1">
          <a:blip r:embed="rId4">
            <a:alphaModFix/>
          </a:blip>
          <a:srcRect b="14262" l="49799" r="0" t="9870"/>
          <a:stretch/>
        </p:blipFill>
        <p:spPr>
          <a:xfrm>
            <a:off x="4553550" y="2955850"/>
            <a:ext cx="4590451" cy="39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/>
          <p:nvPr/>
        </p:nvSpPr>
        <p:spPr>
          <a:xfrm>
            <a:off x="276575" y="5592875"/>
            <a:ext cx="1084499" cy="995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216650" y="3590150"/>
            <a:ext cx="4231500" cy="995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4733025" y="3668475"/>
            <a:ext cx="4231500" cy="995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4820200" y="5436925"/>
            <a:ext cx="1084499" cy="995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57200" y="0"/>
            <a:ext cx="8229600" cy="202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What languages (if any) does your browser indicate that it can accept to the server?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 b="0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0" y="1810000"/>
            <a:ext cx="2794200" cy="504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rPr lang="en"/>
              <a:t>English-US dialect</a:t>
            </a:r>
          </a:p>
        </p:txBody>
      </p:sp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b="24972" l="49829" r="0" t="10012"/>
          <a:stretch/>
        </p:blipFill>
        <p:spPr>
          <a:xfrm>
            <a:off x="2794315" y="2229500"/>
            <a:ext cx="6349684" cy="46284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/>
          <p:nvPr/>
        </p:nvSpPr>
        <p:spPr>
          <a:xfrm>
            <a:off x="3079225" y="6316700"/>
            <a:ext cx="1963500" cy="1166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08225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the IP address of your computer and the gaia.cs.umass.edu.server?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b="54244" l="49829" r="0" t="10011"/>
          <a:stretch/>
        </p:blipFill>
        <p:spPr>
          <a:xfrm>
            <a:off x="0" y="3193516"/>
            <a:ext cx="9144000" cy="3664483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01" name="Shape 101"/>
          <p:cNvSpPr/>
          <p:nvPr/>
        </p:nvSpPr>
        <p:spPr>
          <a:xfrm>
            <a:off x="1484350" y="4635925"/>
            <a:ext cx="7404599" cy="31889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1435525" y="3264325"/>
            <a:ext cx="499800" cy="180599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2917000" y="3264325"/>
            <a:ext cx="602400" cy="180599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57200" y="0"/>
            <a:ext cx="8229600" cy="1536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the status code returned from the server to your browser?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0" y="2507725"/>
            <a:ext cx="2820300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 HTTP/1.1 200 OK (text/html)</a:t>
            </a: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 b="25423" l="49829" r="0" t="7390"/>
          <a:stretch/>
        </p:blipFill>
        <p:spPr>
          <a:xfrm>
            <a:off x="2820317" y="2094725"/>
            <a:ext cx="6323682" cy="47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3837270" y="3256275"/>
            <a:ext cx="4775099" cy="128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When was the HTML file that you are retrieving last modified at the server?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0" y="2497100"/>
            <a:ext cx="3972600" cy="1596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Last-Modified: Wed, 17 Jun 2015 5:059:01 GMT/r/n</a:t>
            </a: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b="15294" l="49591" r="0" t="10493"/>
          <a:stretch/>
        </p:blipFill>
        <p:spPr>
          <a:xfrm>
            <a:off x="3976700" y="2254225"/>
            <a:ext cx="5167300" cy="460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4209428" y="4798011"/>
            <a:ext cx="2157299" cy="128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15294" l="49591" r="0" t="10493"/>
          <a:stretch/>
        </p:blipFill>
        <p:spPr>
          <a:xfrm>
            <a:off x="3976700" y="2254225"/>
            <a:ext cx="5167300" cy="460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>
            <p:ph type="title"/>
          </p:nvPr>
        </p:nvSpPr>
        <p:spPr>
          <a:xfrm>
            <a:off x="457200" y="0"/>
            <a:ext cx="8229600" cy="1536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How many bytes of content are being returned to your browser?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561950" y="2507725"/>
            <a:ext cx="3546300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 Content-Length: 371</a:t>
            </a:r>
          </a:p>
        </p:txBody>
      </p:sp>
      <p:sp>
        <p:nvSpPr>
          <p:cNvPr id="127" name="Shape 127"/>
          <p:cNvSpPr/>
          <p:nvPr/>
        </p:nvSpPr>
        <p:spPr>
          <a:xfrm>
            <a:off x="4241326" y="5074425"/>
            <a:ext cx="1138799" cy="128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</a:rPr>
              <a:t>By inspecting the raw data in the packet content window, do you see any headers within the data that is not displayed in the packet listing window?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561950" y="2722050"/>
            <a:ext cx="3972600" cy="353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 all of the headers can be found in the raw data.</a:t>
            </a:r>
          </a:p>
        </p:txBody>
      </p:sp>
      <p:pic>
        <p:nvPicPr>
          <p:cNvPr id="134" name="Shape 134"/>
          <p:cNvPicPr preferRelativeResize="0"/>
          <p:nvPr/>
        </p:nvPicPr>
        <p:blipFill rotWithShape="1">
          <a:blip r:embed="rId3">
            <a:alphaModFix/>
          </a:blip>
          <a:srcRect b="0" l="49591" r="0" t="0"/>
          <a:stretch/>
        </p:blipFill>
        <p:spPr>
          <a:xfrm>
            <a:off x="4863250" y="2081200"/>
            <a:ext cx="4280750" cy="477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5AFDC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457200" y="1"/>
            <a:ext cx="8229600" cy="1429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</a:rPr>
              <a:t>Is there an “IF-MODIFIED-SINCE” line in the contents of the first HTTP GET request from your browser to the server?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561950" y="2507725"/>
            <a:ext cx="8020199" cy="3753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No.</a:t>
            </a:r>
          </a:p>
        </p:txBody>
      </p:sp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 b="0" l="49799" r="0" t="0"/>
          <a:stretch/>
        </p:blipFill>
        <p:spPr>
          <a:xfrm>
            <a:off x="4553550" y="1714500"/>
            <a:ext cx="45904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